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B05FE-DC5D-1179-5335-EE1865EEB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36" y="1383379"/>
            <a:ext cx="4507346" cy="451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101</cp:revision>
  <dcterms:created xsi:type="dcterms:W3CDTF">2023-03-20T06:27:19Z</dcterms:created>
  <dcterms:modified xsi:type="dcterms:W3CDTF">2023-08-19T00:35:58Z</dcterms:modified>
</cp:coreProperties>
</file>