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1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4612-B759-7519-6EE4-38E8F5C1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C519-5324-88E4-C380-2B5208167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123 × 234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111111 × 2345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5999999 × 19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A3EB2-FC44-552B-48BC-3AD039522F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125 × 125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355 × 355</a:t>
            </a:r>
          </a:p>
          <a:p>
            <a:endParaRPr lang="en-US"/>
          </a:p>
          <a:p>
            <a:endParaRPr lang="en-US" dirty="0"/>
          </a:p>
          <a:p>
            <a:r>
              <a:rPr lang="en-US" dirty="0"/>
              <a:t>12345 × 456789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2023-08-31T00:58:21Z</cp:lastPrinted>
  <dcterms:created xsi:type="dcterms:W3CDTF">2023-03-20T06:27:19Z</dcterms:created>
  <dcterms:modified xsi:type="dcterms:W3CDTF">2023-08-31T00:58:27Z</dcterms:modified>
</cp:coreProperties>
</file>