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7772400" cy="1005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10 + 98 =
6 × 3 + 81 =
9 × 6 + 49 =
7 × 2 + 53 =
4 × 6 + 44 =
9 × 8 + 26 =
8 × 6 + 4 =
5 × 9 + 20 =
9 × 9 + 8 =
4 × 4 + 46 =
7 × 8 - 22 =
7 × 8 - 51 =
6 × 6 - 32 =
7 × 9 - 30 =
9 × 9 - 28 =
7 × 5 + 62 =
10 × 9 - 39 =
7 × 9 + 84 =
4 × 5 + 18 =
5 × 5 + 97 =
4 × 10 + 89 =
3 × 8 - 9 =
9 × 7 + 8 =
8 × 9 - 71 =
6 × 3 - 18 =
4 × 10 - 16 =
2 × 8 + 42 =
5 × 4 + 22 =
2 × 7 + 64 =
3 × 6 - 2 =
8 × 5 - 2 =
10 × 3 + 60 =
4 × 9 + 13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3 + 3 =
10 × 6 - 36 =
10 × 10 - 71 =
4 × 4 - 7 =
8 × 9 - 14 =
4 × 9 + 16 =
8 × 9 - 26 =
5 × 8 - 19 =
8 × 3 + 77 =
4 × 5 + 40 =
4 × 7 + 32 =
7 × 7 + 80 =
7 × 5 + 29 =
3 × 3 + 64 =
7 × 6 + 76 =
10 × 4 + 7 =
8 × 2 - 6 =
7 × 9 - 20 =
5 × 5 + 93 =
6 × 2 - 0 =
6 × 9 - 30 =
5 × 10 + 59 =
4 × 9 + 69 =
2 × 6 + 75 =
9 × 8 + 80 =
9 × 10 + 54 =
2 × 7 + 68 =
4 × 2 + 30 =
5 × 7 + 71 =
2 × 9 + 4 =
9 × 8 + 40 =
10 × 10 + 90 =
10 × 9 - 42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8 - 29 =
3 × 5 + 55 =
4 × 8 - 14 =
9 × 9 + 87 =
10 × 3 + 41 =
9 × 9 - 52 =
7 × 9 + 59 =
4 × 4 + 80 =
10 × 10 + 50 =
2 × 9 + 15 =
7 × 6 + 29 =
5 × 10 + 71 =
3 × 9 + 12 =
5 × 6 + 0 =
6 × 10 - 10 =
6 × 9 + 29 =
7 × 8 + 49 =
8 × 9 + 39 =
7 × 10 - 59 =
4 × 4 + 65 =
7 × 9 + 98 =
8 × 4 + 72 =
4 × 4 + 76 =
2 × 6 + 5 =
5 × 3 + 3 =
8 × 6 + 46 =
4 × 3 - 6 =
3 × 10 + 94 =
9 × 10 - 2 =
10 × 6 + 56 =
10 × 9 + 65 =
8 × 3 + 3 =
6 × 2 + 41 =
9 × 5 + 8 =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7 + 32 =
5 × 2 - 7 =
8 × 9 + 66 =
8 × 7 + 14 =
10 × 5 + 0 =
9 × 4 + 78 =
2 × 10 + 79 =
2 × 4 + 41 =
7 × 10 + 95 =
5 × 2 + 85 =
6 × 10 + 66 =
7 × 10 + 86 =
4 × 2 + 19 =
10 × 9 - 80 =
5 × 2 + 40 =
7 × 10 + 82 =
3 × 7 + 68 =
2 × 9 + 15 =
10 × 7 - 36 =
7 × 7 + 54 =
6 × 10 + 34 =
9 × 5 - 9 =
6 × 6 + 18 =
4 × 5 + 37 =
10 × 8 + 66 =
2 × 8 + 52 =
2 × 8 + 56 =
9 × 8 + 8 =
5 × 7 + 94 =
10 × 5 + 20 =
8 × 5 - 26 =
8 × 5 + 77 =
6 × 7 + 35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6 + 41 =
10 × 10 + 26 =
10 × 3 + 55 =
6 × 10 - 25 =
9 × 7 - 21 =
8 × 3 + 24 =
2 × 3 + 20 =
8 × 2 + 16 =
9 × 9 - 10 =
5 × 10 - 36 =
7 × 5 + 2 =
3 × 5 + 73 =
3 × 6 + 6 =
7 × 3 - 18 =
2 × 7 + 65 =
3 × 6 + 36 =
6 × 9 + 22 =
8 × 8 + 78 =
7 × 7 + 86 =
9 × 10 - 36 =
10 × 5 + 87 =
9 × 6 + 35 =
9 × 10 + 78 =
3 × 5 + 63 =
4 × 7 + 56 =
8 × 2 + 50 =
7 × 8 - 11 =
10 × 10 + 8 =
9 × 4 - 22 =
7 × 9 - 3 =
10 × 3 - 22 =
10 × 9 + 5 =
6 × 4 - 16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5 - 10 =
3 × 10 - 28 =
4 × 8 + 8 =
10 × 6 + 38 =
9 × 4 - 0 =
8 × 10 - 32 =
9 × 8 - 33 =
5 × 10 - 11 =
3 × 6 + 41 =
6 × 2 + 30 =
8 × 7 - 46 =
10 × 2 - 2 =
5 × 7 + 92 =
10 × 7 - 65 =
8 × 7 + 59 =
7 × 10 - 40 =
10 × 10 + 42 =
4 × 3 + 94 =
4 × 2 + 37 =
2 × 10 + 13 =
3 × 3 + 9 =
6 × 9 - 26 =
3 × 7 + 23 =
10 × 10 + 53 =
8 × 2 + 55 =
4 × 3 + 96 =
8 × 9 + 75 =
5 × 2 + 50 =
4 × 4 + 90 =
9 × 9 - 22 =
3 × 8 + 44 =
9 × 10 + 87 =
9 × 6 + 1 =
10 × 9 - 45 =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10 + 44 =
6 × 10 + 33 =
3 × 8 + 64 =
10 × 4 - 40 =
7 × 9 + 16 =
4 × 5 - 9 =
10 × 6 + 2 =
7 × 8 - 33 =
4 × 4 - 7 =
10 × 8 + 15 =
10 × 4 + 0 =
5 × 5 + 23 =
3 × 7 + 99 =
4 × 5 + 73 =
6 × 9 + 73 =
7 × 8 + 57 =
10 × 7 + 82 =
10 × 5 + 51 =
2 × 7 + 83 =
4 × 6 + 89 =
7 × 6 + 90 =
10 × 7 - 10 =
5 × 6 + 31 =
5 × 3 + 6 =
4 × 7 + 96 =
4 × 3 - 9 =
5 × 8 + 8 =
10 × 9 + 14 =
4 × 9 - 8 =
10 × 7 + 2 =
10 × 8 - 47 =
3 × 4 + 18 =
6 × 7 + 85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7 - 67 =
2 × 3 + 0 =
7 × 10 - 0 =
9 × 9 + 76 =
6 × 8 + 8 =
7 × 7 + 40 =
4 × 6 + 50 =
2 × 7 - 9 =
5 × 4 + 31 =
3 × 5 + 97 =
2 × 10 + 33 =
9 × 9 + 31 =
6 × 4 + 81 =
7 × 4 + 89 =
5 × 3 + 10 =
9 × 2 + 69 =
9 × 4 + 24 =
7 × 10 + 14 =
5 × 3 + 5 =
9 × 6 + 19 =
4 × 10 + 67 =
9 × 8 - 37 =
8 × 10 + 94 =
8 × 9 + 49 =
10 × 8 + 7 =
9 × 7 + 64 =
10 × 6 + 31 =
5 × 9 - 10 =
2 × 7 + 5 =
7 × 4 + 73 =
7 × 5 + 24 =
10 × 8 + 66 =
9 × 8 + 30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4 + 95 =
8 × 7 + 92 =
8 × 10 + 28 =
5 × 9 - 1 =
7 × 2 + 52 =
5 × 9 - 29 =
4 × 9 + 74 =
7 × 8 + 99 =
5 × 5 + 85 =
3 × 2 + 74 =
10 × 8 + 58 =
6 × 10 - 32 =
5 × 10 - 48 =
4 × 9 - 26 =
9 × 3 + 68 =
7 × 3 - 1 =
4 × 2 + 71 =
5 × 2 + 40 =
6 × 9 + 90 =
4 × 5 - 2 =
6 × 6 + 75 =
8 × 6 + 29 =
5 × 9 + 33 =
8 × 4 - 31 =
8 × 5 - 1 =
4 × 9 + 77 =
7 × 9 + 91 =
9 × 10 + 29 =
6 × 5 - 2 =
2 × 3 + 84 =
7 × 7 + 41 =
9 × 7 + 81 =
3 × 6 - 5 =
4 × 4 + 14 =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10 - 78 =
3 × 4 + 46 =
9 × 6 + 91 =
10 × 5 + 92 =
10 × 3 + 70 =
3 × 9 + 93 =
2 × 3 + 62 =
3 × 4 - 6 =
6 × 9 + 61 =
4 × 6 - 23 =
10 × 7 + 31 =
2 × 5 + 74 =
4 × 6 + 65 =
5 × 10 + 35 =
10 × 8 - 46 =
5 × 5 + 82 =
4 × 5 - 0 =
4 × 7 + 79 =
4 × 9 - 23 =
10 × 10 + 71 =
9 × 10 - 24 =
3 × 4 - 5 =
6 × 2 + 89 =
5 × 9 + 83 =
5 × 8 + 29 =
6 × 8 + 24 =
3 × 5 + 86 =
9 × 9 - 46 =
5 × 10 + 28 =
6 × 10 - 45 =
4 × 4 - 9 =
9 × 7 - 63 =
4 × 10 + 61 =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3 + 88 =
10 × 10 + 68 =
6 × 8 + 89 =
9 × 10 - 24 =
4 × 3 + 97 =
9 × 7 + 17 =
5 × 10 - 40 =
8 × 4 + 17 =
8 × 4 + 34 =
4 × 7 + 15 =
8 × 10 + 28 =
10 × 7 - 9 =
2 × 3 + 53 =
2 × 8 + 11 =
4 × 2 + 44 =
9 × 6 + 46 =
7 × 4 - 28 =
10 × 3 + 1 =
5 × 10 + 92 =
8 × 7 - 24 =
8 × 8 - 36 =
6 × 10 + 26 =
3 × 7 + 97 =
5 × 8 + 24 =
2 × 5 + 95 =
9 × 8 + 15 =
9 × 6 - 20 =
7 × 10 + 24 =
4 × 6 + 74 =
8 × 7 - 23 =
7 × 8 + 79 =
9 × 4 + 74 =
7 × 8 + 24 =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10 - 11 =
9 × 8 + 18 =
7 × 3 + 85 =
3 × 2 + 14 =
2 × 4 + 33 =
9 × 10 - 41 =
10 × 8 + 69 =
4 × 6 + 40 =
10 × 9 - 19 =
10 × 7 + 96 =
4 × 9 + 11 =
8 × 7 + 55 =
10 × 6 + 91 =
7 × 2 + 53 =
8 × 10 + 87 =
2 × 2 + 13 =
6 × 6 + 97 =
6 × 7 - 25 =
8 × 7 + 8 =
5 × 4 + 45 =
4 × 4 + 79 =
7 × 2 + 34 =
3 × 7 + 33 =
10 × 2 + 35 =
8 × 6 + 30 =
7 × 5 + 17 =
4 × 7 + 36 =
2 × 9 + 54 =
7 × 6 + 10 =
4 × 6 + 79 =
8 × 3 + 94 =
9 × 8 + 98 =
2 × 10 + 22 =
3 × 6 + 22 =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