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7772400" cy="100584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10 × 10 + 98 = 198
6 × 3 + 81 = 99
9 × 6 + 49 = 103
7 × 2 + 53 = 67
4 × 6 + 44 = 68
9 × 8 + 26 = 98
8 × 6 + 4 = 52
5 × 9 + 20 = 65
9 × 9 + 8 = 89
4 × 4 + 46 = 62
7 × 8 - 22 = 34
7 × 8 - 51 = 5
6 × 6 - 32 = 4
7 × 9 - 30 = 33
9 × 9 - 28 = 53
7 × 5 + 62 = 97
10 × 9 - 39 = 51
7 × 9 + 84 = 147
4 × 5 + 18 = 38
5 × 5 + 97 = 122
4 × 10 + 89 = 129
3 × 8 - 9 = 15
9 × 7 + 8 = 71
8 × 9 - 71 = 1
6 × 3 - 18 = 0
4 × 10 - 16 = 24
2 × 8 + 42 = 58
5 × 4 + 22 = 42
2 × 7 + 64 = 78
3 × 6 - 2 = 16
8 × 5 - 2 = 38
10 × 3 + 60 = 90
4 × 9 + 13 = 49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3 × 3 + 3 = 12
10 × 6 - 36 = 24
10 × 10 - 71 = 29
4 × 4 - 7 = 9
8 × 9 - 14 = 58
4 × 9 + 16 = 52
8 × 9 - 26 = 46
5 × 8 - 19 = 21
8 × 3 + 77 = 101
4 × 5 + 40 = 60
4 × 7 + 32 = 60
7 × 7 + 80 = 129
7 × 5 + 29 = 64
3 × 3 + 64 = 73
7 × 6 + 76 = 118
10 × 4 + 7 = 47
8 × 2 - 6 = 10
7 × 9 - 20 = 43
5 × 5 + 93 = 118
6 × 2 - 0 = 12
6 × 9 - 30 = 24
5 × 10 + 59 = 109
4 × 9 + 69 = 105
2 × 6 + 75 = 87
9 × 8 + 80 = 152
9 × 10 + 54 = 144
2 × 7 + 68 = 82
4 × 2 + 30 = 38
5 × 7 + 71 = 106
2 × 9 + 4 = 22
9 × 8 + 40 = 112
10 × 10 + 90 = 190
10 × 9 - 42 = 48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8 × 8 - 29 = 35
3 × 5 + 55 = 70
4 × 8 - 14 = 18
9 × 9 + 87 = 168
10 × 3 + 41 = 71
9 × 9 - 52 = 29
7 × 9 + 59 = 122
4 × 4 + 80 = 96
10 × 10 + 50 = 150
2 × 9 + 15 = 33
7 × 6 + 29 = 71
5 × 10 + 71 = 121
3 × 9 + 12 = 39
5 × 6 + 0 = 30
6 × 10 - 10 = 50
6 × 9 + 29 = 83
7 × 8 + 49 = 105
8 × 9 + 39 = 111
7 × 10 - 59 = 11
4 × 4 + 65 = 81
7 × 9 + 98 = 161
8 × 4 + 72 = 104
4 × 4 + 76 = 92
2 × 6 + 5 = 17
5 × 3 + 3 = 18
8 × 6 + 46 = 94
4 × 3 - 6 = 6
3 × 10 + 94 = 124
9 × 10 - 2 = 88
10 × 6 + 56 = 116
10 × 9 + 65 = 155
8 × 3 + 3 = 27
6 × 2 + 41 = 53
9 × 5 + 8 = 53
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9 × 7 + 32 = 95
5 × 2 - 7 = 3
8 × 9 + 66 = 138
8 × 7 + 14 = 70
10 × 5 + 0 = 50
9 × 4 + 78 = 114
2 × 10 + 79 = 99
2 × 4 + 41 = 49
7 × 10 + 95 = 165
5 × 2 + 85 = 95
6 × 10 + 66 = 126
7 × 10 + 86 = 156
4 × 2 + 19 = 27
10 × 9 - 80 = 10
5 × 2 + 40 = 50
7 × 10 + 82 = 152
3 × 7 + 68 = 89
2 × 9 + 15 = 33
10 × 7 - 36 = 34
7 × 7 + 54 = 103
6 × 10 + 34 = 94
9 × 5 - 9 = 36
6 × 6 + 18 = 54
4 × 5 + 37 = 57
10 × 8 + 66 = 146
2 × 8 + 52 = 68
2 × 8 + 56 = 72
9 × 8 + 8 = 80
5 × 7 + 94 = 129
10 × 5 + 20 = 70
8 × 5 - 26 = 14
8 × 5 + 77 = 117
6 × 7 + 35 = 77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9 × 6 + 41 = 95
10 × 10 + 26 = 126
10 × 3 + 55 = 85
6 × 10 - 25 = 35
9 × 7 - 21 = 42
8 × 3 + 24 = 48
2 × 3 + 20 = 26
8 × 2 + 16 = 32
9 × 9 - 10 = 71
5 × 10 - 36 = 14
7 × 5 + 2 = 37
3 × 5 + 73 = 88
3 × 6 + 6 = 24
7 × 3 - 18 = 3
2 × 7 + 65 = 79
3 × 6 + 36 = 54
6 × 9 + 22 = 76
8 × 8 + 78 = 142
7 × 7 + 86 = 135
9 × 10 - 36 = 54
10 × 5 + 87 = 137
9 × 6 + 35 = 89
9 × 10 + 78 = 168
3 × 5 + 63 = 78
4 × 7 + 56 = 84
8 × 2 + 50 = 66
7 × 8 - 11 = 45
10 × 10 + 8 = 108
9 × 4 - 22 = 14
7 × 9 - 3 = 60
10 × 3 - 22 = 8
10 × 9 + 5 = 95
6 × 4 - 16 = 8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2 × 5 - 10 = 0
3 × 10 - 28 = 2
4 × 8 + 8 = 40
10 × 6 + 38 = 98
9 × 4 - 0 = 36
8 × 10 - 32 = 48
9 × 8 - 33 = 39
5 × 10 - 11 = 39
3 × 6 + 41 = 59
6 × 2 + 30 = 42
8 × 7 - 46 = 10
10 × 2 - 2 = 18
5 × 7 + 92 = 127
10 × 7 - 65 = 5
8 × 7 + 59 = 115
7 × 10 - 40 = 30
10 × 10 + 42 = 142
4 × 3 + 94 = 106
4 × 2 + 37 = 45
2 × 10 + 13 = 33
3 × 3 + 9 = 18
6 × 9 - 26 = 28
3 × 7 + 23 = 44
10 × 10 + 53 = 153
8 × 2 + 55 = 71
4 × 3 + 96 = 108
8 × 9 + 75 = 147
5 × 2 + 50 = 60
4 × 4 + 90 = 106
9 × 9 - 22 = 59
3 × 8 + 44 = 68
9 × 10 + 87 = 177
9 × 6 + 1 = 55
10 × 9 - 45 = 45
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4 × 10 + 44 = 84
6 × 10 + 33 = 93
3 × 8 + 64 = 88
10 × 4 - 40 = 0
7 × 9 + 16 = 79
4 × 5 - 9 = 11
10 × 6 + 2 = 62
7 × 8 - 33 = 23
4 × 4 - 7 = 9
10 × 8 + 15 = 95
10 × 4 + 0 = 40
5 × 5 + 23 = 48
3 × 7 + 99 = 120
4 × 5 + 73 = 93
6 × 9 + 73 = 127
7 × 8 + 57 = 113
10 × 7 + 82 = 152
10 × 5 + 51 = 101
2 × 7 + 83 = 97
4 × 6 + 89 = 113
7 × 6 + 90 = 132
10 × 7 - 10 = 60
5 × 6 + 31 = 61
5 × 3 + 6 = 21
4 × 7 + 96 = 124
4 × 3 - 9 = 3
5 × 8 + 8 = 48
10 × 9 + 14 = 104
4 × 9 - 8 = 28
10 × 7 + 2 = 72
10 × 8 - 47 = 33
3 × 4 + 18 = 30
6 × 7 + 85 = 127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10 × 7 - 67 = 3
2 × 3 + 0 = 6
7 × 10 - 0 = 70
9 × 9 + 76 = 157
6 × 8 + 8 = 56
7 × 7 + 40 = 89
4 × 6 + 50 = 74
2 × 7 - 9 = 5
5 × 4 + 31 = 51
3 × 5 + 97 = 112
2 × 10 + 33 = 53
9 × 9 + 31 = 112
6 × 4 + 81 = 105
7 × 4 + 89 = 117
5 × 3 + 10 = 25
9 × 2 + 69 = 87
9 × 4 + 24 = 60
7 × 10 + 14 = 84
5 × 3 + 5 = 20
9 × 6 + 19 = 73
4 × 10 + 67 = 107
9 × 8 - 37 = 35
8 × 10 + 94 = 174
8 × 9 + 49 = 121
10 × 8 + 7 = 87
9 × 7 + 64 = 127
10 × 6 + 31 = 91
5 × 9 - 10 = 35
2 × 7 + 5 = 19
7 × 4 + 73 = 101
7 × 5 + 24 = 59
10 × 8 + 66 = 146
9 × 8 + 30 = 102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8 × 4 + 95 = 127
8 × 7 + 92 = 148
8 × 10 + 28 = 108
5 × 9 - 1 = 44
7 × 2 + 52 = 66
5 × 9 - 29 = 16
4 × 9 + 74 = 110
7 × 8 + 99 = 155
5 × 5 + 85 = 110
3 × 2 + 74 = 80
10 × 8 + 58 = 138
6 × 10 - 32 = 28
5 × 10 - 48 = 2
4 × 9 - 26 = 10
9 × 3 + 68 = 95
7 × 3 - 1 = 20
4 × 2 + 71 = 79
5 × 2 + 40 = 50
6 × 9 + 90 = 144
4 × 5 - 2 = 18
6 × 6 + 75 = 111
8 × 6 + 29 = 77
5 × 9 + 33 = 78
8 × 4 - 31 = 1
8 × 5 - 1 = 39
4 × 9 + 77 = 113
7 × 9 + 91 = 154
9 × 10 + 29 = 119
6 × 5 - 2 = 28
2 × 3 + 84 = 90
7 × 7 + 41 = 90
9 × 7 + 81 = 144
3 × 6 - 5 = 13
4 × 4 + 14 = 30
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8 × 10 - 78 = 2
3 × 4 + 46 = 58
9 × 6 + 91 = 145
10 × 5 + 92 = 142
10 × 3 + 70 = 100
3 × 9 + 93 = 120
2 × 3 + 62 = 68
3 × 4 - 6 = 6
6 × 9 + 61 = 115
4 × 6 - 23 = 1
10 × 7 + 31 = 101
2 × 5 + 74 = 84
4 × 6 + 65 = 89
5 × 10 + 35 = 85
10 × 8 - 46 = 34
5 × 5 + 82 = 107
4 × 5 - 0 = 20
4 × 7 + 79 = 107
4 × 9 - 23 = 13
10 × 10 + 71 = 171
9 × 10 - 24 = 66
3 × 4 - 5 = 7
6 × 2 + 89 = 101
5 × 9 + 83 = 128
5 × 8 + 29 = 69
6 × 8 + 24 = 72
3 × 5 + 86 = 101
9 × 9 - 46 = 35
5 × 10 + 28 = 78
6 × 10 - 45 = 15
4 × 4 - 9 = 7
9 × 7 - 63 = 0
4 × 10 + 61 = 101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2 × 3 + 88 = 94
10 × 10 + 68 = 168
6 × 8 + 89 = 137
9 × 10 - 24 = 66
4 × 3 + 97 = 109
9 × 7 + 17 = 80
5 × 10 - 40 = 10
8 × 4 + 17 = 49
8 × 4 + 34 = 66
4 × 7 + 15 = 43
8 × 10 + 28 = 108
10 × 7 - 9 = 61
2 × 3 + 53 = 59
2 × 8 + 11 = 27
4 × 2 + 44 = 52
9 × 6 + 46 = 100
7 × 4 - 28 = 0
10 × 3 + 1 = 31
5 × 10 + 92 = 142
8 × 7 - 24 = 32
8 × 8 - 36 = 28
6 × 10 + 26 = 86
3 × 7 + 97 = 118
5 × 8 + 24 = 64
2 × 5 + 95 = 105
9 × 8 + 15 = 87
9 × 6 - 20 = 34
7 × 10 + 24 = 94
4 × 6 + 74 = 98
8 × 7 - 23 = 33
7 × 8 + 79 = 135
9 × 4 + 74 = 110
7 × 8 + 24 = 80
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57200"/>
            <a:ext cx="1828800" cy="914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700">
                <a:solidFill>
                  <a:srgbClr val="000000"/>
                </a:solidFill>
                <a:latin typeface="Calibri"/>
              </a:rPr>
              <a:t>3 × 10 - 11 = 19
9 × 8 + 18 = 90
7 × 3 + 85 = 106
3 × 2 + 14 = 20
2 × 4 + 33 = 41
9 × 10 - 41 = 49
10 × 8 + 69 = 149
4 × 6 + 40 = 64
10 × 9 - 19 = 71
10 × 7 + 96 = 166
4 × 9 + 11 = 47
8 × 7 + 55 = 111
10 × 6 + 91 = 151
7 × 2 + 53 = 67
8 × 10 + 87 = 167
2 × 2 + 13 = 17
6 × 6 + 97 = 133
6 × 7 - 25 = 17
8 × 7 + 8 = 64
5 × 4 + 45 = 65
4 × 4 + 79 = 95
7 × 2 + 34 = 48
3 × 7 + 33 = 54
10 × 2 + 35 = 55
8 × 6 + 30 = 78
7 × 5 + 17 = 52
4 × 7 + 36 = 64
2 × 9 + 54 = 72
7 × 6 + 10 = 52
4 × 6 + 79 = 103
8 × 3 + 94 = 118
9 × 8 + 98 = 170
2 × 10 + 22 = 42
3 × 6 + 22 = 40
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