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4BB04-87D3-28AD-4EF1-A287AA4F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6" y="1690688"/>
            <a:ext cx="4097567" cy="40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dcterms:created xsi:type="dcterms:W3CDTF">2023-03-20T06:27:19Z</dcterms:created>
  <dcterms:modified xsi:type="dcterms:W3CDTF">2023-06-25T00:53:05Z</dcterms:modified>
</cp:coreProperties>
</file>