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71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15CF-F3C8-7F0C-6691-8CAEC58B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37E2E-AFD5-753F-C919-C1F9C8E4B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two consecutive numbers that their product is 132</a:t>
            </a:r>
          </a:p>
          <a:p>
            <a:r>
              <a:rPr lang="en-US" dirty="0"/>
              <a:t>Find two consecutive numbers that their product is 650</a:t>
            </a:r>
          </a:p>
          <a:p>
            <a:r>
              <a:rPr lang="en-US" dirty="0"/>
              <a:t>Find two numbers that their sum is 30 and </a:t>
            </a:r>
            <a:r>
              <a:rPr lang="en-US"/>
              <a:t>their product is 221.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378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33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95</cp:revision>
  <cp:lastPrinted>2023-04-24T01:02:24Z</cp:lastPrinted>
  <dcterms:created xsi:type="dcterms:W3CDTF">2023-03-20T06:27:19Z</dcterms:created>
  <dcterms:modified xsi:type="dcterms:W3CDTF">2023-05-27T01:06:31Z</dcterms:modified>
</cp:coreProperties>
</file>