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95A7-961E-246B-C9D8-ED3D7400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A8893-2EBC-2750-BB65-BFDFB6AAA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11, 12</a:t>
            </a:r>
          </a:p>
          <a:p>
            <a:r>
              <a:rPr lang="en-US" dirty="0"/>
              <a:t>25, 26</a:t>
            </a:r>
          </a:p>
          <a:p>
            <a:r>
              <a:rPr lang="en-US"/>
              <a:t>13, 17</a:t>
            </a:r>
          </a:p>
        </p:txBody>
      </p:sp>
    </p:spTree>
    <p:extLst>
      <p:ext uri="{BB962C8B-B14F-4D97-AF65-F5344CB8AC3E}">
        <p14:creationId xmlns:p14="http://schemas.microsoft.com/office/powerpoint/2010/main" val="311698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103</cp:revision>
  <dcterms:created xsi:type="dcterms:W3CDTF">2023-03-20T06:27:19Z</dcterms:created>
  <dcterms:modified xsi:type="dcterms:W3CDTF">2023-05-27T01:06:20Z</dcterms:modified>
</cp:coreProperties>
</file>