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6" r:id="rId5"/>
    <p:sldId id="267" r:id="rId6"/>
    <p:sldId id="26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7722-9261-B16F-DF2C-8CF6D23E8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C9A1C-775D-C72F-DB2C-E4FD1E85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A517-98D6-700B-03D7-654147AF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391" y="9821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Given the following buckets which can store 10, 5 and 4 liters of water, with 10L bucket full of water, and 5L and 4L buckets empty.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479BE7-68AA-A9ED-5038-9C13EE0BB92F}"/>
              </a:ext>
            </a:extLst>
          </p:cNvPr>
          <p:cNvSpPr/>
          <p:nvPr/>
        </p:nvSpPr>
        <p:spPr>
          <a:xfrm>
            <a:off x="1457864" y="2760452"/>
            <a:ext cx="612476" cy="1431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8A3E58-186E-7384-E7F9-711D24358D01}"/>
              </a:ext>
            </a:extLst>
          </p:cNvPr>
          <p:cNvSpPr/>
          <p:nvPr/>
        </p:nvSpPr>
        <p:spPr>
          <a:xfrm>
            <a:off x="2336319" y="3429000"/>
            <a:ext cx="353683" cy="763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6CADA9-D0C3-E265-8D1A-7CF08C0A7579}"/>
              </a:ext>
            </a:extLst>
          </p:cNvPr>
          <p:cNvSpPr/>
          <p:nvPr/>
        </p:nvSpPr>
        <p:spPr>
          <a:xfrm>
            <a:off x="2955981" y="3666227"/>
            <a:ext cx="353683" cy="526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3D325DC-38F4-16B3-8746-65569B54FAAC}"/>
              </a:ext>
            </a:extLst>
          </p:cNvPr>
          <p:cNvSpPr txBox="1">
            <a:spLocks/>
          </p:cNvSpPr>
          <p:nvPr/>
        </p:nvSpPr>
        <p:spPr>
          <a:xfrm>
            <a:off x="1295401" y="4364966"/>
            <a:ext cx="9601196" cy="151090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Find a way to put 3 liters of water in one of the buckets.</a:t>
            </a:r>
          </a:p>
          <a:p>
            <a:r>
              <a:rPr lang="en-US" dirty="0"/>
              <a:t>Bonus</a:t>
            </a:r>
          </a:p>
          <a:p>
            <a:pPr lvl="1"/>
            <a:r>
              <a:rPr lang="en-US" dirty="0"/>
              <a:t>Find a way to put 2 liters of water in one of the buckets.</a:t>
            </a:r>
          </a:p>
          <a:p>
            <a:pPr lvl="1"/>
            <a:r>
              <a:rPr lang="en-US" dirty="0"/>
              <a:t>Find a way to put 8 liters of water in one of the buckets.</a:t>
            </a:r>
          </a:p>
        </p:txBody>
      </p:sp>
    </p:spTree>
    <p:extLst>
      <p:ext uri="{BB962C8B-B14F-4D97-AF65-F5344CB8AC3E}">
        <p14:creationId xmlns:p14="http://schemas.microsoft.com/office/powerpoint/2010/main" val="35658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7722-9261-B16F-DF2C-8CF6D23E8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C9A1C-775D-C72F-DB2C-E4FD1E85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241FF2-783E-F0FB-BBB6-BDB4BE717A67}"/>
              </a:ext>
            </a:extLst>
          </p:cNvPr>
          <p:cNvCxnSpPr>
            <a:cxnSpLocks/>
          </p:cNvCxnSpPr>
          <p:nvPr/>
        </p:nvCxnSpPr>
        <p:spPr>
          <a:xfrm>
            <a:off x="11580671" y="7607456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01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B38A-7A0B-D95A-9178-5F278E14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8933-BD44-EAD6-CE8D-3679E085F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liters of water</a:t>
            </a:r>
          </a:p>
          <a:p>
            <a:pPr lvl="1"/>
            <a:r>
              <a:rPr lang="en-US" dirty="0"/>
              <a:t>10L -&gt; 4L</a:t>
            </a:r>
          </a:p>
          <a:p>
            <a:pPr lvl="1"/>
            <a:r>
              <a:rPr lang="en-US" dirty="0"/>
              <a:t>4L -&gt; 5L</a:t>
            </a:r>
          </a:p>
          <a:p>
            <a:pPr lvl="1"/>
            <a:r>
              <a:rPr lang="en-US" dirty="0"/>
              <a:t>10L -&gt; 4L</a:t>
            </a:r>
          </a:p>
          <a:p>
            <a:pPr lvl="1"/>
            <a:r>
              <a:rPr lang="en-US" dirty="0"/>
              <a:t>4L -&gt; 5L (Now 4L bucket has 3 liters of water)</a:t>
            </a:r>
          </a:p>
        </p:txBody>
      </p:sp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B38A-7A0B-D95A-9178-5F278E14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8933-BD44-EAD6-CE8D-3679E085F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liters of water</a:t>
            </a:r>
          </a:p>
          <a:p>
            <a:pPr lvl="1"/>
            <a:r>
              <a:rPr lang="en-US" dirty="0"/>
              <a:t>10L -&gt; 4L</a:t>
            </a:r>
          </a:p>
          <a:p>
            <a:pPr lvl="1"/>
            <a:r>
              <a:rPr lang="en-US" dirty="0"/>
              <a:t>4L -&gt; 5L</a:t>
            </a:r>
          </a:p>
          <a:p>
            <a:pPr lvl="1"/>
            <a:r>
              <a:rPr lang="en-US" dirty="0"/>
              <a:t>10L -&gt; 4L (Now 10L bucket has 2 liters of water)</a:t>
            </a:r>
          </a:p>
        </p:txBody>
      </p:sp>
    </p:spTree>
    <p:extLst>
      <p:ext uri="{BB962C8B-B14F-4D97-AF65-F5344CB8AC3E}">
        <p14:creationId xmlns:p14="http://schemas.microsoft.com/office/powerpoint/2010/main" val="236763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B38A-7A0B-D95A-9178-5F278E14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8933-BD44-EAD6-CE8D-3679E085F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8 liters of water</a:t>
            </a:r>
          </a:p>
          <a:p>
            <a:pPr lvl="1"/>
            <a:r>
              <a:rPr lang="en-US" dirty="0"/>
              <a:t>10L -&gt; 4L</a:t>
            </a:r>
          </a:p>
          <a:p>
            <a:pPr lvl="1"/>
            <a:r>
              <a:rPr lang="en-US" dirty="0"/>
              <a:t>4L -&gt; 5L</a:t>
            </a:r>
          </a:p>
          <a:p>
            <a:pPr lvl="1"/>
            <a:r>
              <a:rPr lang="en-US" dirty="0"/>
              <a:t>10L -&gt; 4L</a:t>
            </a:r>
          </a:p>
          <a:p>
            <a:pPr lvl="1"/>
            <a:r>
              <a:rPr lang="en-US" dirty="0"/>
              <a:t>4L -&gt; 5L</a:t>
            </a:r>
          </a:p>
          <a:p>
            <a:pPr lvl="1"/>
            <a:r>
              <a:rPr lang="en-US" dirty="0"/>
              <a:t>5L -&gt; 10L</a:t>
            </a:r>
          </a:p>
          <a:p>
            <a:pPr lvl="1"/>
            <a:r>
              <a:rPr lang="en-US" dirty="0"/>
              <a:t>4L -&gt; 5L</a:t>
            </a:r>
          </a:p>
          <a:p>
            <a:pPr lvl="1"/>
            <a:r>
              <a:rPr lang="en-US" dirty="0"/>
              <a:t>10L -&gt; 4L</a:t>
            </a:r>
          </a:p>
          <a:p>
            <a:pPr lvl="1"/>
            <a:r>
              <a:rPr lang="en-US" dirty="0"/>
              <a:t>4L -&gt; 5L (4L bucket now has 2 liters of water)</a:t>
            </a:r>
          </a:p>
          <a:p>
            <a:pPr lvl="1"/>
            <a:r>
              <a:rPr lang="en-US" dirty="0"/>
              <a:t>5L -&gt; 10L (10L bucket now has 8 liters of water)</a:t>
            </a:r>
          </a:p>
        </p:txBody>
      </p:sp>
    </p:spTree>
    <p:extLst>
      <p:ext uri="{BB962C8B-B14F-4D97-AF65-F5344CB8AC3E}">
        <p14:creationId xmlns:p14="http://schemas.microsoft.com/office/powerpoint/2010/main" val="2845595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6C64-365C-4FF3-44C1-F1E828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551EF-C73D-5C85-984A-ACA51157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problem can be easier solved using </a:t>
            </a:r>
            <a:r>
              <a:rPr lang="en-US"/>
              <a:t>three cups </a:t>
            </a:r>
            <a:r>
              <a:rPr lang="en-US" dirty="0"/>
              <a:t>and marbles representing water.</a:t>
            </a:r>
          </a:p>
        </p:txBody>
      </p:sp>
    </p:spTree>
    <p:extLst>
      <p:ext uri="{BB962C8B-B14F-4D97-AF65-F5344CB8AC3E}">
        <p14:creationId xmlns:p14="http://schemas.microsoft.com/office/powerpoint/2010/main" val="4269573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115</TotalTime>
  <Words>196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Problem</vt:lpstr>
      <vt:lpstr>Given the following buckets which can store 10, 5 and 4 liters of water, with 10L bucket full of water, and 5L and 4L buckets empty.</vt:lpstr>
      <vt:lpstr>Solution</vt:lpstr>
      <vt:lpstr>PowerPoint Presentation</vt:lpstr>
      <vt:lpstr>PowerPoint Presentation</vt:lpstr>
      <vt:lpstr>PowerPoint Presentation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78</cp:revision>
  <dcterms:created xsi:type="dcterms:W3CDTF">2023-03-20T06:27:19Z</dcterms:created>
  <dcterms:modified xsi:type="dcterms:W3CDTF">2023-03-21T00:39:17Z</dcterms:modified>
</cp:coreProperties>
</file>