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D5E72-91EA-BEB1-D1D7-4C9F1685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60" y="1440432"/>
            <a:ext cx="34199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2023-10-05T00:58:38Z</dcterms:modified>
</cp:coreProperties>
</file>