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kuro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410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https://www.kakuros.com/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1EB97-82CE-65A6-34BF-2A67E9B3C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41" y="1608053"/>
            <a:ext cx="3419952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101</cp:revision>
  <dcterms:created xsi:type="dcterms:W3CDTF">2023-03-20T06:27:19Z</dcterms:created>
  <dcterms:modified xsi:type="dcterms:W3CDTF">2023-10-05T00:59:16Z</dcterms:modified>
</cp:coreProperties>
</file>