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825E-329D-DB99-6528-CDB116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76" y="1744484"/>
            <a:ext cx="312463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2023-06-07T00:42:39Z</cp:lastPrinted>
  <dcterms:created xsi:type="dcterms:W3CDTF">2023-03-20T06:27:19Z</dcterms:created>
  <dcterms:modified xsi:type="dcterms:W3CDTF">2023-10-06T00:48:42Z</dcterms:modified>
</cp:coreProperties>
</file>