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9495E-6FA1-8B38-AEC8-510148A3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74" y="2106794"/>
            <a:ext cx="313416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dcterms:created xsi:type="dcterms:W3CDTF">2023-03-20T06:27:19Z</dcterms:created>
  <dcterms:modified xsi:type="dcterms:W3CDTF">2023-10-06T01:14:05Z</dcterms:modified>
</cp:coreProperties>
</file>