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20C6C-47C8-7D28-EEFD-5624E421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03" y="1606662"/>
            <a:ext cx="398200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2023-07-20T01:40:03Z</dcterms:modified>
</cp:coreProperties>
</file>