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A3D9-9660-1ADC-6C86-D4916B74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82E6-C09D-416E-E9D5-34F482B5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4’s multiple must be even, that means triangle must be even.</a:t>
            </a:r>
          </a:p>
        </p:txBody>
      </p:sp>
    </p:spTree>
    <p:extLst>
      <p:ext uri="{BB962C8B-B14F-4D97-AF65-F5344CB8AC3E}">
        <p14:creationId xmlns:p14="http://schemas.microsoft.com/office/powerpoint/2010/main" val="334697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382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dcterms:created xsi:type="dcterms:W3CDTF">2023-03-20T06:27:19Z</dcterms:created>
  <dcterms:modified xsi:type="dcterms:W3CDTF">2023-03-31T02:22:18Z</dcterms:modified>
</cp:coreProperties>
</file>