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C92CA-5AE7-BF40-05CD-94F1362D73DF}"/>
              </a:ext>
            </a:extLst>
          </p:cNvPr>
          <p:cNvSpPr/>
          <p:nvPr/>
        </p:nvSpPr>
        <p:spPr>
          <a:xfrm>
            <a:off x="3957584" y="340095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9D214-4ED1-D7F5-F021-CF789286582C}"/>
              </a:ext>
            </a:extLst>
          </p:cNvPr>
          <p:cNvCxnSpPr>
            <a:cxnSpLocks/>
          </p:cNvCxnSpPr>
          <p:nvPr/>
        </p:nvCxnSpPr>
        <p:spPr>
          <a:xfrm>
            <a:off x="1441450" y="4358340"/>
            <a:ext cx="322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15E13C-1A25-3615-E111-C2C4ED30A982}"/>
              </a:ext>
            </a:extLst>
          </p:cNvPr>
          <p:cNvSpPr/>
          <p:nvPr/>
        </p:nvSpPr>
        <p:spPr>
          <a:xfrm>
            <a:off x="3957587" y="389401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17950-9578-7194-F137-BEB8C74BEF5A}"/>
              </a:ext>
            </a:extLst>
          </p:cNvPr>
          <p:cNvSpPr/>
          <p:nvPr/>
        </p:nvSpPr>
        <p:spPr>
          <a:xfrm>
            <a:off x="3957583" y="295728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D82991-BEE5-73F3-E937-547A529E76E9}"/>
              </a:ext>
            </a:extLst>
          </p:cNvPr>
          <p:cNvCxnSpPr>
            <a:cxnSpLocks/>
          </p:cNvCxnSpPr>
          <p:nvPr/>
        </p:nvCxnSpPr>
        <p:spPr>
          <a:xfrm>
            <a:off x="1523880" y="4070851"/>
            <a:ext cx="222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26896E-7702-6C17-6233-0CAD1117986F}"/>
              </a:ext>
            </a:extLst>
          </p:cNvPr>
          <p:cNvCxnSpPr>
            <a:cxnSpLocks/>
          </p:cNvCxnSpPr>
          <p:nvPr/>
        </p:nvCxnSpPr>
        <p:spPr>
          <a:xfrm>
            <a:off x="1635005" y="3940020"/>
            <a:ext cx="0" cy="277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D318D-D80C-1523-F838-C8C30B0575B7}"/>
              </a:ext>
            </a:extLst>
          </p:cNvPr>
          <p:cNvSpPr txBox="1"/>
          <p:nvPr/>
        </p:nvSpPr>
        <p:spPr>
          <a:xfrm>
            <a:off x="1111250" y="5337105"/>
            <a:ext cx="904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4 symbols are distinct non-zero single digits numbers.  What are the values of these symbols?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DAC9779-FF7F-6FE2-476D-854E88B0A44B}"/>
              </a:ext>
            </a:extLst>
          </p:cNvPr>
          <p:cNvSpPr/>
          <p:nvPr/>
        </p:nvSpPr>
        <p:spPr>
          <a:xfrm>
            <a:off x="3325231" y="3391971"/>
            <a:ext cx="353683" cy="360014"/>
          </a:xfrm>
          <a:prstGeom prst="star5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8C5900-6AFD-8E40-0C55-BA66BAB45DDE}"/>
              </a:ext>
            </a:extLst>
          </p:cNvPr>
          <p:cNvSpPr/>
          <p:nvPr/>
        </p:nvSpPr>
        <p:spPr>
          <a:xfrm>
            <a:off x="3957583" y="247744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27830-331D-AF67-EB43-98C50134EC82}"/>
              </a:ext>
            </a:extLst>
          </p:cNvPr>
          <p:cNvSpPr/>
          <p:nvPr/>
        </p:nvSpPr>
        <p:spPr>
          <a:xfrm>
            <a:off x="3320284" y="3906706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F5967-07C0-54AA-FCAE-141C0B9CC0A0}"/>
              </a:ext>
            </a:extLst>
          </p:cNvPr>
          <p:cNvSpPr txBox="1"/>
          <p:nvPr/>
        </p:nvSpPr>
        <p:spPr>
          <a:xfrm>
            <a:off x="2671488" y="4270751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0  3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D0937F-67DF-B533-D3B1-1771DF504C6C}"/>
              </a:ext>
            </a:extLst>
          </p:cNvPr>
          <p:cNvSpPr/>
          <p:nvPr/>
        </p:nvSpPr>
        <p:spPr>
          <a:xfrm>
            <a:off x="3317182" y="2951294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27E47DD-B93E-2A40-54B3-82C3C44F5DAC}"/>
              </a:ext>
            </a:extLst>
          </p:cNvPr>
          <p:cNvSpPr/>
          <p:nvPr/>
        </p:nvSpPr>
        <p:spPr>
          <a:xfrm>
            <a:off x="3900994" y="4468988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86A811E-FFAF-9B10-0D1D-9B7D4BEE4117}"/>
              </a:ext>
            </a:extLst>
          </p:cNvPr>
          <p:cNvSpPr/>
          <p:nvPr/>
        </p:nvSpPr>
        <p:spPr>
          <a:xfrm>
            <a:off x="2176991" y="4494039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5255EA-D656-46A4-AD3F-DB407208711F}"/>
              </a:ext>
            </a:extLst>
          </p:cNvPr>
          <p:cNvSpPr/>
          <p:nvPr/>
        </p:nvSpPr>
        <p:spPr>
          <a:xfrm>
            <a:off x="2731247" y="3399711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21F1DC-C2BE-80DD-FE79-3066CB333917}"/>
              </a:ext>
            </a:extLst>
          </p:cNvPr>
          <p:cNvSpPr/>
          <p:nvPr/>
        </p:nvSpPr>
        <p:spPr>
          <a:xfrm>
            <a:off x="2731248" y="3902008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95</cp:revision>
  <dcterms:created xsi:type="dcterms:W3CDTF">2023-03-20T06:27:19Z</dcterms:created>
  <dcterms:modified xsi:type="dcterms:W3CDTF">2023-03-31T02:20:00Z</dcterms:modified>
</cp:coreProperties>
</file>