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6414-3500-7FFE-F5BF-3ECEAE11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6E4C5-2AD4-D827-FF40-081C96A9B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6222999" cy="3622195"/>
          </a:xfrm>
        </p:spPr>
        <p:txBody>
          <a:bodyPr wrap="square">
            <a:normAutofit lnSpcReduction="10000"/>
          </a:bodyPr>
          <a:lstStyle/>
          <a:p>
            <a:r>
              <a:rPr lang="en-US" dirty="0"/>
              <a:t>Because 4’s multiple must be even, that means triangle must be even.</a:t>
            </a:r>
          </a:p>
          <a:p>
            <a:r>
              <a:rPr lang="en-US" dirty="0"/>
              <a:t>Because triangle is the leading number, so it has to be 2 since that is the maximum non-zero value the equation can satisfy.</a:t>
            </a:r>
          </a:p>
          <a:p>
            <a:r>
              <a:rPr lang="en-US" dirty="0"/>
              <a:t>At the result, circle must be 9.</a:t>
            </a:r>
          </a:p>
          <a:p>
            <a:r>
              <a:rPr lang="en-US" dirty="0"/>
              <a:t>Also, the square needs to be either 3 or 8.  And 3 can be eliminated because there are no good values for star.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0E98C-5064-4E22-8C3F-1E0B6EBA428B}"/>
              </a:ext>
            </a:extLst>
          </p:cNvPr>
          <p:cNvSpPr txBox="1"/>
          <p:nvPr/>
        </p:nvSpPr>
        <p:spPr>
          <a:xfrm>
            <a:off x="7319818" y="3556339"/>
            <a:ext cx="1584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8</a:t>
            </a:r>
          </a:p>
          <a:p>
            <a:pPr algn="r"/>
            <a:r>
              <a:rPr lang="en-US" dirty="0"/>
              <a:t>98</a:t>
            </a:r>
          </a:p>
          <a:p>
            <a:pPr algn="r"/>
            <a:r>
              <a:rPr lang="en-US" dirty="0"/>
              <a:t>938</a:t>
            </a:r>
          </a:p>
          <a:p>
            <a:pPr algn="r"/>
            <a:r>
              <a:rPr lang="en-US" dirty="0"/>
              <a:t>+  988</a:t>
            </a:r>
          </a:p>
          <a:p>
            <a:pPr algn="r"/>
            <a:r>
              <a:rPr lang="en-US" dirty="0"/>
              <a:t>=====</a:t>
            </a:r>
          </a:p>
          <a:p>
            <a:pPr algn="r"/>
            <a:r>
              <a:rPr lang="en-US" dirty="0"/>
              <a:t>2032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277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383</TotalTime>
  <Words>82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99</cp:revision>
  <dcterms:created xsi:type="dcterms:W3CDTF">2023-03-20T06:27:19Z</dcterms:created>
  <dcterms:modified xsi:type="dcterms:W3CDTF">2023-03-31T02:22:55Z</dcterms:modified>
</cp:coreProperties>
</file>