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9" r:id="rId3"/>
    <p:sldId id="259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1C3E0F-1231-AC60-29A4-E30BAA57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281725"/>
            <a:ext cx="2934109" cy="2676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DADB4D-C18F-682D-4105-D63464CD5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018" y="1684283"/>
            <a:ext cx="3734321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241FF2-783E-F0FB-BBB6-BDB4BE717A67}"/>
              </a:ext>
            </a:extLst>
          </p:cNvPr>
          <p:cNvCxnSpPr>
            <a:cxnSpLocks/>
          </p:cNvCxnSpPr>
          <p:nvPr/>
        </p:nvCxnSpPr>
        <p:spPr>
          <a:xfrm>
            <a:off x="11580671" y="7607456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5746AD-5207-CF7C-1434-1765587C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50" y="1004666"/>
            <a:ext cx="2905530" cy="2667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AE54E-EBB8-8A56-B411-EEBC9DF1B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42" y="1004666"/>
            <a:ext cx="3705742" cy="4220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207700" y="5520695"/>
            <a:ext cx="821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http://www.landofcrispy.com/nonogrammer/nonogram.html?mode=build</a:t>
            </a:r>
          </a:p>
        </p:txBody>
      </p:sp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149</TotalTime>
  <Words>22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Problem</vt:lpstr>
      <vt:lpstr>Nonogram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81</cp:revision>
  <dcterms:created xsi:type="dcterms:W3CDTF">2023-03-20T06:27:19Z</dcterms:created>
  <dcterms:modified xsi:type="dcterms:W3CDTF">2023-03-27T17:19:10Z</dcterms:modified>
</cp:coreProperties>
</file>