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55 rabbits and chickens in a farm.</a:t>
            </a:r>
          </a:p>
          <a:p>
            <a:r>
              <a:rPr lang="en-US" dirty="0"/>
              <a:t>There are total 156 legs.  Consider rabbits having 4 legs each and chickens 2 legs each.</a:t>
            </a:r>
          </a:p>
          <a:p>
            <a:r>
              <a:rPr lang="en-US" dirty="0"/>
              <a:t>How many rabbits and how many chicken </a:t>
            </a:r>
            <a:r>
              <a:rPr lang="en-US"/>
              <a:t>are there in the farm?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66</cp:revision>
  <dcterms:created xsi:type="dcterms:W3CDTF">2023-03-20T06:27:19Z</dcterms:created>
  <dcterms:modified xsi:type="dcterms:W3CDTF">2023-03-31T02:48:08Z</dcterms:modified>
</cp:coreProperties>
</file>