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108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A608-0A78-B6FD-7F01-4EA79434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CA398-7FB5-E0E7-9F46-3ACC8F15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squares are there in the following image?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A402D3-9E6F-524C-E8B9-8AC6A580F48B}"/>
              </a:ext>
            </a:extLst>
          </p:cNvPr>
          <p:cNvGrpSpPr/>
          <p:nvPr/>
        </p:nvGrpSpPr>
        <p:grpSpPr>
          <a:xfrm>
            <a:off x="3364302" y="3429000"/>
            <a:ext cx="1817298" cy="1817298"/>
            <a:chOff x="3364302" y="3429000"/>
            <a:chExt cx="2731698" cy="27316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1CD6D5-7BE5-1F98-40E0-8DF54D12B398}"/>
                </a:ext>
              </a:extLst>
            </p:cNvPr>
            <p:cNvSpPr/>
            <p:nvPr/>
          </p:nvSpPr>
          <p:spPr>
            <a:xfrm>
              <a:off x="3364302" y="3429000"/>
              <a:ext cx="2731698" cy="273169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F28B1A-FCDE-CE86-038F-98C435016A34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2" y="4364037"/>
              <a:ext cx="273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E998CC-D65E-46FA-9D0B-B6A8A6031E9C}"/>
                </a:ext>
              </a:extLst>
            </p:cNvPr>
            <p:cNvCxnSpPr>
              <a:cxnSpLocks/>
            </p:cNvCxnSpPr>
            <p:nvPr/>
          </p:nvCxnSpPr>
          <p:spPr>
            <a:xfrm>
              <a:off x="3364302" y="5287962"/>
              <a:ext cx="273169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642024-A59D-785D-423B-89DB454ADF58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77" y="3429000"/>
              <a:ext cx="0" cy="273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22DFAC7-1BF8-CC86-AD68-42BACAB16327}"/>
                </a:ext>
              </a:extLst>
            </p:cNvPr>
            <p:cNvCxnSpPr>
              <a:cxnSpLocks/>
            </p:cNvCxnSpPr>
            <p:nvPr/>
          </p:nvCxnSpPr>
          <p:spPr>
            <a:xfrm>
              <a:off x="5183577" y="3429000"/>
              <a:ext cx="0" cy="273169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0459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33</cp:revision>
  <dcterms:created xsi:type="dcterms:W3CDTF">2023-03-20T06:27:19Z</dcterms:created>
  <dcterms:modified xsi:type="dcterms:W3CDTF">2023-04-09T22:28:13Z</dcterms:modified>
</cp:coreProperties>
</file>