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6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0EE0-8514-4C69-2434-63F53B5A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B1A8EA-F82A-3172-2985-19003AB8332C}"/>
              </a:ext>
            </a:extLst>
          </p:cNvPr>
          <p:cNvSpPr/>
          <p:nvPr/>
        </p:nvSpPr>
        <p:spPr>
          <a:xfrm>
            <a:off x="3485640" y="2849958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FADEC-2912-19DF-AC1F-D329CECE633E}"/>
              </a:ext>
            </a:extLst>
          </p:cNvPr>
          <p:cNvSpPr txBox="1"/>
          <p:nvPr/>
        </p:nvSpPr>
        <p:spPr>
          <a:xfrm>
            <a:off x="4572000" y="2828593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single cell squares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DB0DBE9-79D1-6E2F-6A9D-426EC2AE99FD}"/>
              </a:ext>
            </a:extLst>
          </p:cNvPr>
          <p:cNvSpPr/>
          <p:nvPr/>
        </p:nvSpPr>
        <p:spPr>
          <a:xfrm>
            <a:off x="3485640" y="4058101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68D9B-DFD8-4B91-BC34-84D6435E8914}"/>
              </a:ext>
            </a:extLst>
          </p:cNvPr>
          <p:cNvSpPr txBox="1"/>
          <p:nvPr/>
        </p:nvSpPr>
        <p:spPr>
          <a:xfrm>
            <a:off x="4531329" y="405810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4-cell squares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CED4183-5FC1-7DE3-293C-C80A9D3F03DA}"/>
              </a:ext>
            </a:extLst>
          </p:cNvPr>
          <p:cNvSpPr/>
          <p:nvPr/>
        </p:nvSpPr>
        <p:spPr>
          <a:xfrm>
            <a:off x="3485639" y="5204446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6DF03-4439-5E46-34E9-7935F0A34059}"/>
              </a:ext>
            </a:extLst>
          </p:cNvPr>
          <p:cNvSpPr txBox="1"/>
          <p:nvPr/>
        </p:nvSpPr>
        <p:spPr>
          <a:xfrm>
            <a:off x="4527603" y="515866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9-cell square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63196-5D99-5E5A-86D2-E61973FDAFC9}"/>
              </a:ext>
            </a:extLst>
          </p:cNvPr>
          <p:cNvSpPr/>
          <p:nvPr/>
        </p:nvSpPr>
        <p:spPr>
          <a:xfrm>
            <a:off x="2247015" y="2844456"/>
            <a:ext cx="381575" cy="3815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584531-F7FE-B6BA-9B6F-820A13B83D8B}"/>
              </a:ext>
            </a:extLst>
          </p:cNvPr>
          <p:cNvGrpSpPr/>
          <p:nvPr/>
        </p:nvGrpSpPr>
        <p:grpSpPr>
          <a:xfrm>
            <a:off x="2137401" y="3886740"/>
            <a:ext cx="623858" cy="619899"/>
            <a:chOff x="1489322" y="3429000"/>
            <a:chExt cx="936637" cy="930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B88E3-6537-5543-8782-FFC2DDAF761B}"/>
                </a:ext>
              </a:extLst>
            </p:cNvPr>
            <p:cNvSpPr/>
            <p:nvPr/>
          </p:nvSpPr>
          <p:spPr>
            <a:xfrm>
              <a:off x="1495265" y="3429000"/>
              <a:ext cx="930694" cy="9306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360C0DC-C2CF-1E9B-9B8D-D7CE92237160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>
              <a:off x="1489322" y="3894347"/>
              <a:ext cx="9366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6A5172-9B32-8688-A7A0-81B812351D19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957275" y="3429000"/>
              <a:ext cx="3337" cy="9306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69A1C6-671A-16BD-981F-8F0A480CB000}"/>
              </a:ext>
            </a:extLst>
          </p:cNvPr>
          <p:cNvGrpSpPr/>
          <p:nvPr/>
        </p:nvGrpSpPr>
        <p:grpSpPr>
          <a:xfrm>
            <a:off x="1906702" y="5014321"/>
            <a:ext cx="1027360" cy="1027360"/>
            <a:chOff x="3364302" y="3429000"/>
            <a:chExt cx="2731698" cy="27316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BABBC2-6173-DE9C-DBF7-5FE420D3AF41}"/>
                </a:ext>
              </a:extLst>
            </p:cNvPr>
            <p:cNvSpPr/>
            <p:nvPr/>
          </p:nvSpPr>
          <p:spPr>
            <a:xfrm>
              <a:off x="3364302" y="3429000"/>
              <a:ext cx="2731698" cy="27316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20447E-B952-F783-AFD2-374CA0E49B5D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2" y="4364037"/>
              <a:ext cx="27316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78F623-4433-33C3-99E1-9A7889141D85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2" y="5287962"/>
              <a:ext cx="27316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8DA824-DEB9-D75E-1D4D-7B9085DAB420}"/>
                </a:ext>
              </a:extLst>
            </p:cNvPr>
            <p:cNvCxnSpPr>
              <a:cxnSpLocks/>
            </p:cNvCxnSpPr>
            <p:nvPr/>
          </p:nvCxnSpPr>
          <p:spPr>
            <a:xfrm>
              <a:off x="4269177" y="3429000"/>
              <a:ext cx="0" cy="273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7FE21F-2470-AC3C-66F2-47795BBC46A4}"/>
                </a:ext>
              </a:extLst>
            </p:cNvPr>
            <p:cNvCxnSpPr>
              <a:cxnSpLocks/>
            </p:cNvCxnSpPr>
            <p:nvPr/>
          </p:nvCxnSpPr>
          <p:spPr>
            <a:xfrm>
              <a:off x="5183577" y="3429000"/>
              <a:ext cx="0" cy="273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FD0B72B-71D7-E6DF-EECB-8972BEB55154}"/>
              </a:ext>
            </a:extLst>
          </p:cNvPr>
          <p:cNvSpPr txBox="1"/>
          <p:nvPr/>
        </p:nvSpPr>
        <p:spPr>
          <a:xfrm>
            <a:off x="6937631" y="3816895"/>
            <a:ext cx="282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 9 + 4 + 1 = 14 squares</a:t>
            </a:r>
          </a:p>
        </p:txBody>
      </p:sp>
    </p:spTree>
    <p:extLst>
      <p:ext uri="{BB962C8B-B14F-4D97-AF65-F5344CB8AC3E}">
        <p14:creationId xmlns:p14="http://schemas.microsoft.com/office/powerpoint/2010/main" val="3632849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36</cp:revision>
  <dcterms:created xsi:type="dcterms:W3CDTF">2023-03-20T06:27:19Z</dcterms:created>
  <dcterms:modified xsi:type="dcterms:W3CDTF">2023-04-09T22:32:19Z</dcterms:modified>
</cp:coreProperties>
</file>