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320C-F060-F35A-0392-7D53F7E3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090A-E046-CC73-0444-CDFBB41A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A starts by taking a </a:t>
            </a:r>
            <a:r>
              <a:rPr lang="en-US"/>
              <a:t>single stone.</a:t>
            </a:r>
          </a:p>
        </p:txBody>
      </p:sp>
    </p:spTree>
    <p:extLst>
      <p:ext uri="{BB962C8B-B14F-4D97-AF65-F5344CB8AC3E}">
        <p14:creationId xmlns:p14="http://schemas.microsoft.com/office/powerpoint/2010/main" val="425310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92</cp:revision>
  <dcterms:created xsi:type="dcterms:W3CDTF">2023-03-20T06:27:19Z</dcterms:created>
  <dcterms:modified xsi:type="dcterms:W3CDTF">2023-06-03T00:49:45Z</dcterms:modified>
</cp:coreProperties>
</file>