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70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FB17-4072-3C67-ED94-8BD17CD7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B1F0-1D50-6D89-7356-A27EA47D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prisoner in a room with 2 doors and 2 guards. One of the doors will guide you to freedom and behind the other is a hangman–you don't know which is which.</a:t>
            </a:r>
          </a:p>
          <a:p>
            <a:r>
              <a:rPr lang="en-US" dirty="0"/>
              <a:t>One of the guards always tells the truth and the other always lies. You don't know which one is the truth-teller or the liar either. However both guards know each other.</a:t>
            </a:r>
          </a:p>
          <a:p>
            <a:r>
              <a:rPr lang="en-US" dirty="0"/>
              <a:t>You have to choose and open one of these doors, but you can only ask a single question to one of the guards.</a:t>
            </a:r>
          </a:p>
          <a:p>
            <a:r>
              <a:rPr lang="en-US" dirty="0"/>
              <a:t>What do you ask to find the door leading to freedom?</a:t>
            </a:r>
          </a:p>
        </p:txBody>
      </p:sp>
    </p:spTree>
    <p:extLst>
      <p:ext uri="{BB962C8B-B14F-4D97-AF65-F5344CB8AC3E}">
        <p14:creationId xmlns:p14="http://schemas.microsoft.com/office/powerpoint/2010/main" val="13202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cp:lastPrinted>2023-06-03T00:48:44Z</cp:lastPrinted>
  <dcterms:created xsi:type="dcterms:W3CDTF">2023-03-20T06:27:19Z</dcterms:created>
  <dcterms:modified xsi:type="dcterms:W3CDTF">2023-06-04T00:08:18Z</dcterms:modified>
</cp:coreProperties>
</file>