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guard which door the other guard would say the door of death is.</a:t>
            </a:r>
          </a:p>
          <a:p>
            <a:pPr lvl="1"/>
            <a:r>
              <a:rPr lang="en-US" dirty="0"/>
              <a:t>Assuming door of freedom is door A, and door of death is door B.</a:t>
            </a:r>
          </a:p>
          <a:p>
            <a:pPr lvl="1"/>
            <a:r>
              <a:rPr lang="en-US" dirty="0"/>
              <a:t>If the guard being asked is the truth telling guard, it would tell you that other guard would say door A is the door of death.</a:t>
            </a:r>
          </a:p>
          <a:p>
            <a:pPr lvl="1"/>
            <a:r>
              <a:rPr lang="en-US" dirty="0"/>
              <a:t>If the guard being asked is the lie telling guard, it would tell you that other guard would say door A is the door of death.</a:t>
            </a:r>
          </a:p>
          <a:p>
            <a:r>
              <a:rPr lang="en-US" dirty="0"/>
              <a:t>In either cases, the answer is exactly the opposite.  So, one just needs to flip the answer to get </a:t>
            </a:r>
            <a:r>
              <a:rPr lang="en-US"/>
              <a:t>the freedom door.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dcterms:created xsi:type="dcterms:W3CDTF">2023-03-20T06:27:19Z</dcterms:created>
  <dcterms:modified xsi:type="dcterms:W3CDTF">2023-06-04T00:22:24Z</dcterms:modified>
</cp:coreProperties>
</file>