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85E4670-63D9-A5E7-A703-13A158992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595" y="1672802"/>
            <a:ext cx="392484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2023-06-07T00:42:39Z</cp:lastPrinted>
  <dcterms:created xsi:type="dcterms:W3CDTF">2023-03-20T06:27:19Z</dcterms:created>
  <dcterms:modified xsi:type="dcterms:W3CDTF">2023-10-31T00:45:15Z</dcterms:modified>
</cp:coreProperties>
</file>