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slither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Slitherlink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917DC-5DD6-58BA-9450-19EFA6398CFA}"/>
              </a:ext>
            </a:extLst>
          </p:cNvPr>
          <p:cNvSpPr txBox="1"/>
          <p:nvPr/>
        </p:nvSpPr>
        <p:spPr>
          <a:xfrm>
            <a:off x="7977188" y="1517620"/>
            <a:ext cx="376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2B2B27"/>
                </a:solidFill>
                <a:effectLst/>
              </a:rPr>
              <a:t>Rules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( </a:t>
            </a:r>
            <a:r>
              <a:rPr lang="en-US" sz="1200" i="0" dirty="0">
                <a:solidFill>
                  <a:srgbClr val="2B2B27"/>
                </a:solidFill>
                <a:effectLst/>
                <a:hlinkClick r:id="rId2"/>
              </a:rPr>
              <a:t>https://www.nikoli.co.jp/en/puzzles/slitherlink/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Connect adjacent dots with vertical or horizontal lines to make a single loop.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numbers indicate how many lines surround it, while empty cells may be surrounded by any number of lines.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loop never crosses itself and never branches off.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F0D1B-89B3-CD55-92AF-103AECEDEE4D}"/>
              </a:ext>
            </a:extLst>
          </p:cNvPr>
          <p:cNvGrpSpPr/>
          <p:nvPr/>
        </p:nvGrpSpPr>
        <p:grpSpPr>
          <a:xfrm>
            <a:off x="8210550" y="3211364"/>
            <a:ext cx="3088984" cy="1154420"/>
            <a:chOff x="7410450" y="3282802"/>
            <a:chExt cx="3088984" cy="11544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7D1BAD-A942-1F33-CB66-AD08E965D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F526E5-EACD-72FF-09DE-56040152D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02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5FD00B7-E024-D39A-00F0-0C8CD2AB0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84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2E9B41-A547-DFDE-3430-143F8DCD4656}"/>
                </a:ext>
              </a:extLst>
            </p:cNvPr>
            <p:cNvSpPr txBox="1"/>
            <p:nvPr/>
          </p:nvSpPr>
          <p:spPr>
            <a:xfrm>
              <a:off x="7519988" y="4191001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DABC3-4C3A-8870-7516-963A0DBF3D9E}"/>
                </a:ext>
              </a:extLst>
            </p:cNvPr>
            <p:cNvSpPr txBox="1"/>
            <p:nvPr/>
          </p:nvSpPr>
          <p:spPr>
            <a:xfrm>
              <a:off x="8592427" y="41910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Progressing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AA3D15-BF81-B63E-A138-E064E437D409}"/>
                </a:ext>
              </a:extLst>
            </p:cNvPr>
            <p:cNvSpPr txBox="1"/>
            <p:nvPr/>
          </p:nvSpPr>
          <p:spPr>
            <a:xfrm>
              <a:off x="9727909" y="419100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Solution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1C9C5AB-FE7C-2708-B2EA-D22C7BA72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152" y="1220361"/>
            <a:ext cx="3972479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Slitherlink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110</cp:revision>
  <cp:lastPrinted>2023-06-07T00:42:39Z</cp:lastPrinted>
  <dcterms:created xsi:type="dcterms:W3CDTF">2023-03-20T06:27:19Z</dcterms:created>
  <dcterms:modified xsi:type="dcterms:W3CDTF">2023-09-08T00:59:13Z</dcterms:modified>
</cp:coreProperties>
</file>