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E6ECA-17F7-FCE0-F9BD-11F82DF41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78" y="1541514"/>
            <a:ext cx="399153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107</cp:revision>
  <dcterms:created xsi:type="dcterms:W3CDTF">2023-03-20T06:27:19Z</dcterms:created>
  <dcterms:modified xsi:type="dcterms:W3CDTF">2023-09-08T00:59:31Z</dcterms:modified>
</cp:coreProperties>
</file>