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26D85-D057-EECD-17B7-424C7224A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34" y="2203749"/>
            <a:ext cx="296268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101</cp:revision>
  <dcterms:created xsi:type="dcterms:W3CDTF">2023-03-20T06:27:19Z</dcterms:created>
  <dcterms:modified xsi:type="dcterms:W3CDTF">2023-09-10T00:09:12Z</dcterms:modified>
</cp:coreProperties>
</file>