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4_(puzzl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4solver.us-west-2.elasticbeanstal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 the </a:t>
            </a:r>
            <a:r>
              <a:rPr lang="en-US" dirty="0">
                <a:hlinkClick r:id="rId2"/>
              </a:rPr>
              <a:t>24 game</a:t>
            </a:r>
            <a:r>
              <a:rPr lang="en-US" dirty="0"/>
              <a:t> using the following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2, 4, 6, 11</a:t>
            </a:r>
          </a:p>
          <a:p>
            <a:r>
              <a:rPr lang="en-US" dirty="0"/>
              <a:t>3, 4, 5, 11</a:t>
            </a:r>
          </a:p>
          <a:p>
            <a:r>
              <a:rPr lang="en-US" dirty="0"/>
              <a:t>3, 7, 8, 11</a:t>
            </a:r>
          </a:p>
          <a:p>
            <a:r>
              <a:rPr lang="en-US" dirty="0"/>
              <a:t>2, 6, 8, 13</a:t>
            </a:r>
          </a:p>
          <a:p>
            <a:r>
              <a:rPr lang="en-US" dirty="0"/>
              <a:t>5, 6, 8, 10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AACD9-820B-73AB-EF45-15F3A4DC4D68}"/>
              </a:ext>
            </a:extLst>
          </p:cNvPr>
          <p:cNvSpPr txBox="1"/>
          <p:nvPr/>
        </p:nvSpPr>
        <p:spPr>
          <a:xfrm>
            <a:off x="5684808" y="3338423"/>
            <a:ext cx="515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</a:t>
            </a:r>
          </a:p>
          <a:p>
            <a:r>
              <a:rPr lang="en-US" dirty="0"/>
              <a:t>None of them can be solved with 2 x 12, 3 x 8, or 4 x 6</a:t>
            </a:r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http://24solver.us-west-2.elasticbeanstalk.com/</a:t>
            </a:r>
            <a:r>
              <a:rPr lang="en-US" dirty="0"/>
              <a:t> to check the solutions.</a:t>
            </a:r>
          </a:p>
          <a:p>
            <a:r>
              <a:rPr lang="en-US" dirty="0"/>
              <a:t>24 is a great game of testing math skill and combinatorial skill.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97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Play the 24 game using the following numbers</vt:lpstr>
      <vt:lpstr>Solution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74</cp:revision>
  <dcterms:created xsi:type="dcterms:W3CDTF">2023-03-20T06:27:19Z</dcterms:created>
  <dcterms:modified xsi:type="dcterms:W3CDTF">2023-03-21T01:04:47Z</dcterms:modified>
</cp:coreProperties>
</file>