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DFC7C-6830-94D1-EACE-0FEA0DC8C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355" y="1444527"/>
            <a:ext cx="4424926" cy="439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109</cp:revision>
  <cp:lastPrinted>2023-10-02T01:00:24Z</cp:lastPrinted>
  <dcterms:created xsi:type="dcterms:W3CDTF">2023-03-20T06:27:19Z</dcterms:created>
  <dcterms:modified xsi:type="dcterms:W3CDTF">2023-10-10T01:14:54Z</dcterms:modified>
</cp:coreProperties>
</file>