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18053-EDF3-A608-95A9-CC84B1CF7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74" y="1431985"/>
            <a:ext cx="4312162" cy="430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107</cp:revision>
  <dcterms:created xsi:type="dcterms:W3CDTF">2023-03-20T06:27:19Z</dcterms:created>
  <dcterms:modified xsi:type="dcterms:W3CDTF">2023-10-10T01:15:05Z</dcterms:modified>
</cp:coreProperties>
</file>