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A708-C59D-1A03-33AD-CBDA72989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4" y="1456115"/>
            <a:ext cx="4673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cp:lastPrinted>2023-07-11T00:57:41Z</cp:lastPrinted>
  <dcterms:created xsi:type="dcterms:W3CDTF">2023-03-20T06:27:19Z</dcterms:created>
  <dcterms:modified xsi:type="dcterms:W3CDTF">2023-08-02T23:24:25Z</dcterms:modified>
</cp:coreProperties>
</file>