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numberlink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1121436" y="5813994"/>
            <a:ext cx="52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https://numberlinks.puzzlebaron.com/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3A13A7-3476-571F-DC32-41F78D509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210" y="1554664"/>
            <a:ext cx="4267202" cy="425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100</cp:revision>
  <dcterms:created xsi:type="dcterms:W3CDTF">2023-03-20T06:27:19Z</dcterms:created>
  <dcterms:modified xsi:type="dcterms:W3CDTF">2023-08-02T23:23:55Z</dcterms:modified>
</cp:coreProperties>
</file>