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60F2-A79A-4696-DFA8-9D0C4B98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8499-48DC-C865-4A57-F69D0C15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price of rabbit is $1 each.</a:t>
            </a:r>
          </a:p>
          <a:p>
            <a:r>
              <a:rPr lang="en-US" dirty="0"/>
              <a:t>The price of chicken is $2 each.</a:t>
            </a:r>
          </a:p>
          <a:p>
            <a:r>
              <a:rPr lang="en-US" dirty="0"/>
              <a:t>Farmer John spent $87 to buy total 55 rabbits and chicken.</a:t>
            </a:r>
          </a:p>
          <a:p>
            <a:r>
              <a:rPr lang="en-US" dirty="0"/>
              <a:t>How many rabbits and how many chicken did Farmer John buy?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45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53</cp:revision>
  <dcterms:created xsi:type="dcterms:W3CDTF">2023-03-20T06:27:19Z</dcterms:created>
  <dcterms:modified xsi:type="dcterms:W3CDTF">2023-03-31T02:15:59Z</dcterms:modified>
</cp:coreProperties>
</file>