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BB26-6D03-31CB-3159-4C514FBA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0E53-E178-F056-E82E-D7F7305FD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chicken and 23 rabbits.</a:t>
            </a:r>
          </a:p>
        </p:txBody>
      </p:sp>
    </p:spTree>
    <p:extLst>
      <p:ext uri="{BB962C8B-B14F-4D97-AF65-F5344CB8AC3E}">
        <p14:creationId xmlns:p14="http://schemas.microsoft.com/office/powerpoint/2010/main" val="1246249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52</cp:revision>
  <dcterms:created xsi:type="dcterms:W3CDTF">2023-03-20T06:27:19Z</dcterms:created>
  <dcterms:modified xsi:type="dcterms:W3CDTF">2023-03-31T02:16:25Z</dcterms:modified>
</cp:coreProperties>
</file>