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AA098-8754-43E4-4712-524E7740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52" y="2535675"/>
            <a:ext cx="2494175" cy="24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89</cp:revision>
  <cp:lastPrinted>2023-04-15T01:06:20Z</cp:lastPrinted>
  <dcterms:created xsi:type="dcterms:W3CDTF">2023-03-20T06:27:19Z</dcterms:created>
  <dcterms:modified xsi:type="dcterms:W3CDTF">2023-04-15T01:11:23Z</dcterms:modified>
</cp:coreProperties>
</file>