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https://www.kakuros.com/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8337-96BD-79C0-1BF0-D0BCDA81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83" y="2502427"/>
            <a:ext cx="2321759" cy="23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86</cp:revision>
  <dcterms:created xsi:type="dcterms:W3CDTF">2023-03-20T06:27:19Z</dcterms:created>
  <dcterms:modified xsi:type="dcterms:W3CDTF">2023-04-15T01:12:10Z</dcterms:modified>
</cp:coreProperties>
</file>