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6B2226-340F-DB1A-66A0-FE5AC163B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170" y="1067897"/>
            <a:ext cx="489653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cp:lastPrinted>2023-06-07T00:42:39Z</cp:lastPrinted>
  <dcterms:created xsi:type="dcterms:W3CDTF">2023-03-20T06:27:19Z</dcterms:created>
  <dcterms:modified xsi:type="dcterms:W3CDTF">2024-01-15T01:48:37Z</dcterms:modified>
</cp:coreProperties>
</file>