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-online.com/slitherlin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68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https://www.kakuro-online.com/slitherlink/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14831-BAFC-E086-82A2-D483820A5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24" y="1414473"/>
            <a:ext cx="4699944" cy="470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113</cp:revision>
  <dcterms:created xsi:type="dcterms:W3CDTF">2023-03-20T06:27:19Z</dcterms:created>
  <dcterms:modified xsi:type="dcterms:W3CDTF">2024-01-15T01:49:04Z</dcterms:modified>
</cp:coreProperties>
</file>