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24_(puzzle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BBFBF-DA17-1002-A267-76DA2D1EC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889B-6066-219C-6CE0-2F28C05DC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 the </a:t>
            </a:r>
            <a:r>
              <a:rPr lang="en-US" dirty="0">
                <a:hlinkClick r:id="rId2"/>
              </a:rPr>
              <a:t>24 game</a:t>
            </a:r>
            <a:r>
              <a:rPr lang="en-US" dirty="0"/>
              <a:t> using the following numbers</a:t>
            </a:r>
          </a:p>
          <a:p>
            <a:pPr lvl="1"/>
            <a:r>
              <a:rPr lang="en-US" dirty="0"/>
              <a:t>2, 4, 6, 11</a:t>
            </a:r>
          </a:p>
          <a:p>
            <a:pPr lvl="1"/>
            <a:r>
              <a:rPr lang="en-US" dirty="0"/>
              <a:t>3, 4, 5, 11</a:t>
            </a:r>
          </a:p>
          <a:p>
            <a:pPr lvl="1"/>
            <a:r>
              <a:rPr lang="en-US" dirty="0"/>
              <a:t>3, 7, 8, 11</a:t>
            </a:r>
          </a:p>
          <a:p>
            <a:pPr lvl="1"/>
            <a:r>
              <a:rPr lang="en-US" dirty="0"/>
              <a:t>2, 6, 8, 13</a:t>
            </a:r>
          </a:p>
          <a:p>
            <a:pPr lvl="1"/>
            <a:r>
              <a:rPr lang="en-US" dirty="0"/>
              <a:t>5, 6, 8, 10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8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118</TotalTime>
  <Words>44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76</cp:revision>
  <dcterms:created xsi:type="dcterms:W3CDTF">2023-03-20T06:27:19Z</dcterms:created>
  <dcterms:modified xsi:type="dcterms:W3CDTF">2023-03-31T02:28:52Z</dcterms:modified>
</cp:coreProperties>
</file>