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Kakuros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B2CBB-2A5F-8680-D942-970F17394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31" y="1518971"/>
            <a:ext cx="3439005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Kakuros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105</cp:revision>
  <cp:lastPrinted>2023-10-20T00:57:24Z</cp:lastPrinted>
  <dcterms:created xsi:type="dcterms:W3CDTF">2023-03-20T06:27:19Z</dcterms:created>
  <dcterms:modified xsi:type="dcterms:W3CDTF">2023-10-20T00:57:26Z</dcterms:modified>
</cp:coreProperties>
</file>