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2AA7E-AA43-053D-3749-A2861A84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995"/>
            <a:ext cx="34199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2023-10-20T00:58:04Z</dcterms:modified>
</cp:coreProperties>
</file>