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13B7192-5E90-5B3A-8D70-3008AFFF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421" y="1447523"/>
            <a:ext cx="396295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2023-06-07T00:42:39Z</cp:lastPrinted>
  <dcterms:created xsi:type="dcterms:W3CDTF">2023-03-20T06:27:19Z</dcterms:created>
  <dcterms:modified xsi:type="dcterms:W3CDTF">2023-10-21T00:50:08Z</dcterms:modified>
</cp:coreProperties>
</file>