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998BA-4F33-6251-A2E6-043EE9F8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2" y="1690688"/>
            <a:ext cx="396295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dcterms:created xsi:type="dcterms:W3CDTF">2023-03-20T06:27:19Z</dcterms:created>
  <dcterms:modified xsi:type="dcterms:W3CDTF">2023-10-21T00:50:29Z</dcterms:modified>
</cp:coreProperties>
</file>