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2D5E0-45EB-54AF-4DDB-62781232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674" y="1414819"/>
            <a:ext cx="4858326" cy="484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109</cp:revision>
  <cp:lastPrinted>2023-10-02T01:00:24Z</cp:lastPrinted>
  <dcterms:created xsi:type="dcterms:W3CDTF">2023-03-20T06:27:19Z</dcterms:created>
  <dcterms:modified xsi:type="dcterms:W3CDTF">2023-10-24T00:45:35Z</dcterms:modified>
</cp:coreProperties>
</file>