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084003-EC57-3AD9-FFC6-A2F02839A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57" y="1202368"/>
            <a:ext cx="4800600" cy="48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108</cp:revision>
  <dcterms:created xsi:type="dcterms:W3CDTF">2023-03-20T06:27:19Z</dcterms:created>
  <dcterms:modified xsi:type="dcterms:W3CDTF">2023-10-24T00:53:09Z</dcterms:modified>
</cp:coreProperties>
</file>