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22F05-2CF6-777E-BA70-0FDD7FCF4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10" y="1607077"/>
            <a:ext cx="4658190" cy="46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93</cp:revision>
  <cp:lastPrinted>2023-05-31T00:34:35Z</cp:lastPrinted>
  <dcterms:created xsi:type="dcterms:W3CDTF">2023-03-20T06:27:19Z</dcterms:created>
  <dcterms:modified xsi:type="dcterms:W3CDTF">2023-05-31T00:35:12Z</dcterms:modified>
</cp:coreProperties>
</file>