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96334-38D6-D2D9-F65C-39BBF545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6" y="1703958"/>
            <a:ext cx="3497694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90</cp:revision>
  <dcterms:created xsi:type="dcterms:W3CDTF">2023-03-20T06:27:19Z</dcterms:created>
  <dcterms:modified xsi:type="dcterms:W3CDTF">2023-05-31T00:35:06Z</dcterms:modified>
</cp:coreProperties>
</file>