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7035E-FABD-87F4-CF21-26C1CE4B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1756192"/>
            <a:ext cx="4064000" cy="40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91</cp:revision>
  <dcterms:created xsi:type="dcterms:W3CDTF">2023-03-20T06:27:19Z</dcterms:created>
  <dcterms:modified xsi:type="dcterms:W3CDTF">2023-05-15T01:15:37Z</dcterms:modified>
</cp:coreProperties>
</file>