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95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https://numberlinks.puzzlebaron.com/play.php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40ADA-863C-1F4A-D62D-7E6E4541F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89" y="1462087"/>
            <a:ext cx="4135230" cy="41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88</cp:revision>
  <dcterms:created xsi:type="dcterms:W3CDTF">2023-03-20T06:27:19Z</dcterms:created>
  <dcterms:modified xsi:type="dcterms:W3CDTF">2023-05-15T01:14:53Z</dcterms:modified>
</cp:coreProperties>
</file>