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hyperlink" Target="https://www.nikoli.co.jp/en/puzzles/shakashak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Shakashaka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https://www.nikoli.co.jp/en/puzzles/shakashaka/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black “triangles in squares” (see 2) in the grid under the following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There are four kinds of black triangles you can put in the squares: . You cannot place black triangles in the black squares.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parts of the grid that remain white (uncovered by black triangles) always form a rectangle or a square.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numbers indicate how many black triangles are around it, vertically and horizontally.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8F919BB-FD9C-2FEA-A96C-C054DE43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393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9AC9F4D-FB1F-3D2F-5386-0DF21A46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A87CED-3BD7-D40A-3613-623E56DB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45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2238753-4485-7294-EF11-447C72CC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882" y="2913272"/>
            <a:ext cx="8096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80ABF7-F8FB-395A-2C82-1EAEDA2C84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2825" y="2512936"/>
            <a:ext cx="195289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106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Shakashaka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102</cp:revision>
  <cp:lastPrinted>2023-06-22T01:03:35Z</cp:lastPrinted>
  <dcterms:created xsi:type="dcterms:W3CDTF">2023-03-20T06:27:19Z</dcterms:created>
  <dcterms:modified xsi:type="dcterms:W3CDTF">2023-06-22T01:03:39Z</dcterms:modified>
</cp:coreProperties>
</file>